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71" r:id="rId3"/>
    <p:sldId id="272" r:id="rId4"/>
    <p:sldId id="274" r:id="rId5"/>
    <p:sldId id="27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FF"/>
    <a:srgbClr val="2118D6"/>
    <a:srgbClr val="1251DC"/>
    <a:srgbClr val="10A879"/>
    <a:srgbClr val="20E89C"/>
    <a:srgbClr val="41EBAA"/>
    <a:srgbClr val="12BA86"/>
    <a:srgbClr val="14CA92"/>
    <a:srgbClr val="39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74" d="100"/>
          <a:sy n="74" d="100"/>
        </p:scale>
        <p:origin x="4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355AC-9AE5-49BB-AEE9-4E2373C74647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1200F-3BCB-4C86-8C24-1A1AE40D44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335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485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735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380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32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35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735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98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565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83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16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BEF6-04D0-48A4-B23C-5F88B7E3A14A}" type="datetimeFigureOut">
              <a:rPr lang="en-IE" smtClean="0"/>
              <a:t>15/03/2023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5BB5-6B2B-423B-AAD5-E6BD68BF802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299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cid:f5513c4c-de9e-42ae-b07b-22ccd429d098@STJAMES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f5513c4c-de9e-42ae-b07b-22ccd429d098@STJAMES.I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f5513c4c-de9e-42ae-b07b-22ccd429d098@STJAMES.I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f5513c4c-de9e-42ae-b07b-22ccd429d098@STJAMES.I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f5513c4c-de9e-42ae-b07b-22ccd429d098@STJAMES.I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400000">
            <a:off x="1403648" y="-951842"/>
            <a:ext cx="6336704" cy="8784976"/>
          </a:xfrm>
          <a:prstGeom prst="trapezoid">
            <a:avLst>
              <a:gd name="adj" fmla="val 6049"/>
            </a:avLst>
          </a:prstGeom>
          <a:solidFill>
            <a:srgbClr val="10A8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339326" y="764704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Transport Strategy / Mobility Management Plan</a:t>
            </a:r>
            <a:endParaRPr lang="en-IE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sustainable transport strategy to reduce car usage, increase walking, cycling and public transport and facilitate current &amp; future developments </a:t>
            </a:r>
          </a:p>
          <a:p>
            <a:endParaRPr lang="en-IE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Why is it important 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site is a significant “trip generator”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Developments on the site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Surrounding areas not adversely effected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Need to address car dependency &amp; traffic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Tight inner city location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Parking constraints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Grant of planning  </a:t>
            </a:r>
          </a:p>
        </p:txBody>
      </p:sp>
      <p:pic>
        <p:nvPicPr>
          <p:cNvPr id="6" name="Picture 2" descr="C:\Users\99005290\Desktop\St James\Marketing\St.James Graph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676" y="2492896"/>
            <a:ext cx="237626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id:f5513c4c-de9e-42ae-b07b-22ccd429d098@STJAMES.IE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620" y="5077835"/>
            <a:ext cx="2372320" cy="884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62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400000">
            <a:off x="1471801" y="-1071499"/>
            <a:ext cx="6120680" cy="8784976"/>
          </a:xfrm>
          <a:prstGeom prst="trapezoid">
            <a:avLst>
              <a:gd name="adj" fmla="val 4446"/>
            </a:avLst>
          </a:prstGeom>
          <a:solidFill>
            <a:srgbClr val="10A8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5" name="Picture 4" descr="cid:f5513c4c-de9e-42ae-b07b-22ccd429d098@STJAMES.IE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20" y="5311172"/>
            <a:ext cx="2036612" cy="528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95536" y="62068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en-IE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IE" sz="32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7725" y="1130261"/>
            <a:ext cx="813690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Green lead appointed in CHI – Responsible for the Mobility Plan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Roll out of Smartertravel initiatives in CHI &amp; SJH  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New and improved secure bike parking across the campus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Significant increase in staff cycling to work  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MISA Gate - Better access for pedestrians and cyclists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Active Travel Grants - Improved cycling &amp; pedestrian infrastructure     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Bus Connects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Three new bus routes – O, S2 &amp; 73 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30 buses an hour at peak times 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3 Core Bus Corridor</a:t>
            </a:r>
          </a:p>
          <a:p>
            <a:pPr marL="1200150" lvl="2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Electric buses </a:t>
            </a:r>
          </a:p>
        </p:txBody>
      </p:sp>
    </p:spTree>
    <p:extLst>
      <p:ext uri="{BB962C8B-B14F-4D97-AF65-F5344CB8AC3E}">
        <p14:creationId xmlns:p14="http://schemas.microsoft.com/office/powerpoint/2010/main" val="325115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400000">
            <a:off x="1403648" y="-963488"/>
            <a:ext cx="6336704" cy="8784976"/>
          </a:xfrm>
          <a:prstGeom prst="trapezoid">
            <a:avLst>
              <a:gd name="adj" fmla="val 4446"/>
            </a:avLst>
          </a:prstGeom>
          <a:solidFill>
            <a:srgbClr val="10A8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5" name="Picture 4" descr="cid:f5513c4c-de9e-42ae-b07b-22ccd429d098@STJAMES.IE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75448"/>
            <a:ext cx="2160240" cy="528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95536" y="69269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mplementation</a:t>
            </a:r>
            <a:r>
              <a:rPr lang="en-IE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E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558" y="1292684"/>
            <a:ext cx="727280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Future plans / actions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New ebikes scheme for staff – booking via App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Parking Management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Demand Responsive Transport Pilot  (DRT)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Collaborative approach - Transport, Academic, Tech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bus / taxi hybrid that can meet the diverse needs of patients, staff and visitors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Combines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the affordability of public transport with the convenience of the car   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Pre-book journeys </a:t>
            </a:r>
            <a:r>
              <a:rPr lang="en-US" b="1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via App 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Virtual stops, zonal &amp; flexible routes </a:t>
            </a:r>
          </a:p>
        </p:txBody>
      </p:sp>
    </p:spTree>
    <p:extLst>
      <p:ext uri="{BB962C8B-B14F-4D97-AF65-F5344CB8AC3E}">
        <p14:creationId xmlns:p14="http://schemas.microsoft.com/office/powerpoint/2010/main" val="212929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400000">
            <a:off x="1403648" y="-963488"/>
            <a:ext cx="6336704" cy="8784976"/>
          </a:xfrm>
          <a:prstGeom prst="trapezoid">
            <a:avLst>
              <a:gd name="adj" fmla="val 4446"/>
            </a:avLst>
          </a:prstGeom>
          <a:solidFill>
            <a:srgbClr val="10A8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5" name="Picture 4" descr="cid:f5513c4c-de9e-42ae-b07b-22ccd429d098@STJAMES.IE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75448"/>
            <a:ext cx="2160240" cy="5280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95536" y="806627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mplementation</a:t>
            </a:r>
            <a:r>
              <a:rPr lang="en-IE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E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558" y="1412692"/>
            <a:ext cx="820392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Future plans / actions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Agreed communications strategy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Additional bus stops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Closing the campus to through traffic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Works to improve traffic flows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Proactive promotion of the Taxsaver  </a:t>
            </a:r>
          </a:p>
          <a:p>
            <a:pPr lvl="0">
              <a:lnSpc>
                <a:spcPct val="150000"/>
              </a:lnSpc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ticket and Bike to Work schemes.   	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Leverage support from the NTA &amp; DCC for continued improvements 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Integrate the SJH &amp; CHI Smartertravel programmes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372144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25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apezoid 2"/>
          <p:cNvSpPr/>
          <p:nvPr/>
        </p:nvSpPr>
        <p:spPr>
          <a:xfrm rot="5400000">
            <a:off x="1403648" y="-963488"/>
            <a:ext cx="6336704" cy="8784976"/>
          </a:xfrm>
          <a:prstGeom prst="trapezoid">
            <a:avLst>
              <a:gd name="adj" fmla="val 4446"/>
            </a:avLst>
          </a:prstGeom>
          <a:solidFill>
            <a:srgbClr val="10A8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5" name="Picture 4" descr="cid:f5513c4c-de9e-42ae-b07b-22ccd429d098@STJAMES.IE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75448"/>
            <a:ext cx="2160240" cy="5280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40436" y="451262"/>
            <a:ext cx="828092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Covid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Significant impact on the implementation of the Mobility Plan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Working Group to reconvene 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Public transport / Taxsaver ticket scheme declined significantly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Increase in car usage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Survey to monitor progress in May 2020 – cancelled </a:t>
            </a:r>
          </a:p>
          <a:p>
            <a:pPr>
              <a:lnSpc>
                <a:spcPct val="150000"/>
              </a:lnSpc>
            </a:pPr>
            <a:r>
              <a:rPr lang="en-IE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Focus </a:t>
            </a: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Opportunity to refocus efforts 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Renewed emphasise on the Smartertravel programme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Parking strategy – “critical to the success” of the strategy / MMP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Address congestion on James Street  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Targets and objectives </a:t>
            </a:r>
            <a:r>
              <a:rPr lang="en-IE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 plan </a:t>
            </a:r>
            <a:endParaRPr lang="en-IE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IE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 accessible campus  </a:t>
            </a:r>
          </a:p>
        </p:txBody>
      </p:sp>
    </p:spTree>
    <p:extLst>
      <p:ext uri="{BB962C8B-B14F-4D97-AF65-F5344CB8AC3E}">
        <p14:creationId xmlns:p14="http://schemas.microsoft.com/office/powerpoint/2010/main" val="381195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2405</TotalTime>
  <Words>346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James's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 Kenna, Barry</dc:creator>
  <cp:lastModifiedBy>William Murphy</cp:lastModifiedBy>
  <cp:revision>168</cp:revision>
  <cp:lastPrinted>2022-04-29T13:58:23Z</cp:lastPrinted>
  <dcterms:created xsi:type="dcterms:W3CDTF">2015-07-13T14:06:12Z</dcterms:created>
  <dcterms:modified xsi:type="dcterms:W3CDTF">2023-03-15T19:24:18Z</dcterms:modified>
</cp:coreProperties>
</file>